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Greycliff" panose="020B0604020202020204" charset="0"/>
      <p:regular r:id="rId11"/>
    </p:embeddedFont>
    <p:embeddedFont>
      <p:font typeface="Greycliff Medium" panose="020B0604020202020204" charset="0"/>
      <p:regular r:id="rId12"/>
    </p:embeddedFont>
    <p:embeddedFont>
      <p:font typeface="TAN Giok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17858" y="4323060"/>
            <a:ext cx="1023006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000" dirty="0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@@TO$$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98193" y="5813425"/>
            <a:ext cx="6368071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Greycliff"/>
                <a:ea typeface="Greycliff"/>
                <a:cs typeface="Greycliff"/>
                <a:sym typeface="Greycliff"/>
              </a:rPr>
              <a:t>Pitch Deck Presentation Template</a:t>
            </a:r>
          </a:p>
        </p:txBody>
      </p:sp>
      <p:sp>
        <p:nvSpPr>
          <p:cNvPr id="5" name="Freeform 5"/>
          <p:cNvSpPr/>
          <p:nvPr/>
        </p:nvSpPr>
        <p:spPr>
          <a:xfrm>
            <a:off x="15931132" y="-1247790"/>
            <a:ext cx="3754176" cy="3749483"/>
          </a:xfrm>
          <a:custGeom>
            <a:avLst/>
            <a:gdLst/>
            <a:ahLst/>
            <a:cxnLst/>
            <a:rect l="l" t="t" r="r" b="b"/>
            <a:pathLst>
              <a:path w="3754176" h="3749483">
                <a:moveTo>
                  <a:pt x="0" y="0"/>
                </a:moveTo>
                <a:lnTo>
                  <a:pt x="3754176" y="0"/>
                </a:lnTo>
                <a:lnTo>
                  <a:pt x="3754176" y="3749483"/>
                </a:lnTo>
                <a:lnTo>
                  <a:pt x="0" y="3749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86307" y="7785307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1028700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75209" y="8521803"/>
            <a:ext cx="3997088" cy="3992092"/>
          </a:xfrm>
          <a:custGeom>
            <a:avLst/>
            <a:gdLst/>
            <a:ahLst/>
            <a:cxnLst/>
            <a:rect l="l" t="t" r="r" b="b"/>
            <a:pathLst>
              <a:path w="3997088" h="3992092">
                <a:moveTo>
                  <a:pt x="0" y="0"/>
                </a:moveTo>
                <a:lnTo>
                  <a:pt x="3997088" y="0"/>
                </a:lnTo>
                <a:lnTo>
                  <a:pt x="3997088" y="3992092"/>
                </a:lnTo>
                <a:lnTo>
                  <a:pt x="0" y="3992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859393"/>
            <a:ext cx="3895611" cy="398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4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Greycliff"/>
                <a:ea typeface="Greycliff"/>
                <a:cs typeface="Greycliff"/>
                <a:sym typeface="Greycliff"/>
              </a:rPr>
              <a:t>www.reallygreatsite.com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65719" y="2176973"/>
            <a:ext cx="1771150" cy="1768936"/>
          </a:xfrm>
          <a:custGeom>
            <a:avLst/>
            <a:gdLst/>
            <a:ahLst/>
            <a:cxnLst/>
            <a:rect l="l" t="t" r="r" b="b"/>
            <a:pathLst>
              <a:path w="1771150" h="1768936">
                <a:moveTo>
                  <a:pt x="0" y="0"/>
                </a:moveTo>
                <a:lnTo>
                  <a:pt x="1771150" y="0"/>
                </a:lnTo>
                <a:lnTo>
                  <a:pt x="1771150" y="1768936"/>
                </a:lnTo>
                <a:lnTo>
                  <a:pt x="0" y="1768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86307" y="7785307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081148" y="2176973"/>
            <a:ext cx="1771150" cy="1768936"/>
          </a:xfrm>
          <a:custGeom>
            <a:avLst/>
            <a:gdLst/>
            <a:ahLst/>
            <a:cxnLst/>
            <a:rect l="l" t="t" r="r" b="b"/>
            <a:pathLst>
              <a:path w="1771150" h="1768936">
                <a:moveTo>
                  <a:pt x="0" y="0"/>
                </a:moveTo>
                <a:lnTo>
                  <a:pt x="1771149" y="0"/>
                </a:lnTo>
                <a:lnTo>
                  <a:pt x="1771149" y="1768936"/>
                </a:lnTo>
                <a:lnTo>
                  <a:pt x="0" y="1768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63506" y="6515035"/>
            <a:ext cx="7318669" cy="31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@@PS1$$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3507" y="4911906"/>
            <a:ext cx="7858675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60"/>
              </a:lnSpc>
            </a:pPr>
            <a:r>
              <a:rPr lang="en-US" sz="5900" dirty="0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@@PS1T$$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08231" y="6515035"/>
            <a:ext cx="7775650" cy="31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@@PS2$$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8943641" y="2029563"/>
            <a:ext cx="0" cy="6492240"/>
          </a:xfrm>
          <a:prstGeom prst="line">
            <a:avLst/>
          </a:prstGeom>
          <a:ln w="19050" cap="rnd">
            <a:solidFill>
              <a:srgbClr val="F4E0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483648" y="4911906"/>
            <a:ext cx="8240845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60"/>
              </a:lnSpc>
            </a:pPr>
            <a:r>
              <a:rPr lang="en-US" sz="5900" dirty="0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@@PS2T$$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3523152"/>
            <a:ext cx="8237131" cy="6763848"/>
            <a:chOff x="0" y="0"/>
            <a:chExt cx="10982841" cy="901846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7949" r="913"/>
            <a:stretch>
              <a:fillRect/>
            </a:stretch>
          </p:blipFill>
          <p:spPr>
            <a:xfrm>
              <a:off x="0" y="0"/>
              <a:ext cx="10982841" cy="9018464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2897535" y="-1203775"/>
            <a:ext cx="2235269" cy="2232475"/>
          </a:xfrm>
          <a:custGeom>
            <a:avLst/>
            <a:gdLst/>
            <a:ahLst/>
            <a:cxnLst/>
            <a:rect l="l" t="t" r="r" b="b"/>
            <a:pathLst>
              <a:path w="2235269" h="2232475">
                <a:moveTo>
                  <a:pt x="0" y="0"/>
                </a:moveTo>
                <a:lnTo>
                  <a:pt x="2235270" y="0"/>
                </a:lnTo>
                <a:lnTo>
                  <a:pt x="2235270" y="2232475"/>
                </a:lnTo>
                <a:lnTo>
                  <a:pt x="0" y="2232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86307" y="7785307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1028700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554860" y="4385271"/>
            <a:ext cx="1771150" cy="1768936"/>
          </a:xfrm>
          <a:custGeom>
            <a:avLst/>
            <a:gdLst/>
            <a:ahLst/>
            <a:cxnLst/>
            <a:rect l="l" t="t" r="r" b="b"/>
            <a:pathLst>
              <a:path w="1771150" h="1768936">
                <a:moveTo>
                  <a:pt x="0" y="0"/>
                </a:moveTo>
                <a:lnTo>
                  <a:pt x="1771150" y="0"/>
                </a:lnTo>
                <a:lnTo>
                  <a:pt x="1771150" y="1768936"/>
                </a:lnTo>
                <a:lnTo>
                  <a:pt x="0" y="1768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402494" y="3514692"/>
            <a:ext cx="5980506" cy="31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@@in$$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02494" y="2064486"/>
            <a:ext cx="4395915" cy="126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About Us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02494" y="7633108"/>
            <a:ext cx="3895612" cy="389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4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Greycliff"/>
                <a:ea typeface="Greycliff"/>
                <a:cs typeface="Greycliff"/>
                <a:sym typeface="Greycliff"/>
              </a:rPr>
              <a:t>www.reallygreatsite.com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86307" y="7785307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28700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14922" y="1028700"/>
            <a:ext cx="1677926" cy="1675829"/>
          </a:xfrm>
          <a:custGeom>
            <a:avLst/>
            <a:gdLst/>
            <a:ahLst/>
            <a:cxnLst/>
            <a:rect l="l" t="t" r="r" b="b"/>
            <a:pathLst>
              <a:path w="1677926" h="1675829">
                <a:moveTo>
                  <a:pt x="0" y="0"/>
                </a:moveTo>
                <a:lnTo>
                  <a:pt x="1677926" y="0"/>
                </a:lnTo>
                <a:lnTo>
                  <a:pt x="1677926" y="1675829"/>
                </a:lnTo>
                <a:lnTo>
                  <a:pt x="0" y="1675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95152" y="7489364"/>
            <a:ext cx="1771150" cy="1768936"/>
          </a:xfrm>
          <a:custGeom>
            <a:avLst/>
            <a:gdLst/>
            <a:ahLst/>
            <a:cxnLst/>
            <a:rect l="l" t="t" r="r" b="b"/>
            <a:pathLst>
              <a:path w="1771150" h="1768936">
                <a:moveTo>
                  <a:pt x="0" y="0"/>
                </a:moveTo>
                <a:lnTo>
                  <a:pt x="1771150" y="0"/>
                </a:lnTo>
                <a:lnTo>
                  <a:pt x="1771150" y="1768936"/>
                </a:lnTo>
                <a:lnTo>
                  <a:pt x="0" y="1768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31710" y="4257675"/>
            <a:ext cx="2189651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- Elegan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- Positive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- Dark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14051" y="4314825"/>
            <a:ext cx="3342239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The values we have to keep our business afloat.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973589" y="2978515"/>
            <a:ext cx="4340823" cy="4329971"/>
            <a:chOff x="0" y="0"/>
            <a:chExt cx="5787764" cy="57732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87764" cy="5773294"/>
            </a:xfrm>
            <a:custGeom>
              <a:avLst/>
              <a:gdLst/>
              <a:ahLst/>
              <a:cxnLst/>
              <a:rect l="l" t="t" r="r" b="b"/>
              <a:pathLst>
                <a:path w="5787764" h="5773294">
                  <a:moveTo>
                    <a:pt x="0" y="0"/>
                  </a:moveTo>
                  <a:lnTo>
                    <a:pt x="5787764" y="0"/>
                  </a:lnTo>
                  <a:lnTo>
                    <a:pt x="5787764" y="5773294"/>
                  </a:lnTo>
                  <a:lnTo>
                    <a:pt x="0" y="5773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882785" y="1276694"/>
              <a:ext cx="4022194" cy="2981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72"/>
                </a:lnSpc>
              </a:pPr>
              <a:r>
                <a:rPr lang="en-US" sz="6266">
                  <a:solidFill>
                    <a:srgbClr val="F4E0DF"/>
                  </a:solidFill>
                  <a:latin typeface="TAN Giok"/>
                  <a:ea typeface="TAN Giok"/>
                  <a:cs typeface="TAN Giok"/>
                  <a:sym typeface="TAN Giok"/>
                </a:rPr>
                <a:t>Our Value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6424" y="7785307"/>
            <a:ext cx="2235269" cy="2232475"/>
          </a:xfrm>
          <a:custGeom>
            <a:avLst/>
            <a:gdLst/>
            <a:ahLst/>
            <a:cxnLst/>
            <a:rect l="l" t="t" r="r" b="b"/>
            <a:pathLst>
              <a:path w="2235269" h="2232475">
                <a:moveTo>
                  <a:pt x="0" y="0"/>
                </a:moveTo>
                <a:lnTo>
                  <a:pt x="2235269" y="0"/>
                </a:lnTo>
                <a:lnTo>
                  <a:pt x="2235269" y="2232475"/>
                </a:lnTo>
                <a:lnTo>
                  <a:pt x="0" y="2232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86307" y="7785307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18424" y="144232"/>
            <a:ext cx="1771150" cy="1768936"/>
          </a:xfrm>
          <a:custGeom>
            <a:avLst/>
            <a:gdLst/>
            <a:ahLst/>
            <a:cxnLst/>
            <a:rect l="l" t="t" r="r" b="b"/>
            <a:pathLst>
              <a:path w="1771150" h="1768936">
                <a:moveTo>
                  <a:pt x="0" y="0"/>
                </a:moveTo>
                <a:lnTo>
                  <a:pt x="1771149" y="0"/>
                </a:lnTo>
                <a:lnTo>
                  <a:pt x="1771149" y="1768936"/>
                </a:lnTo>
                <a:lnTo>
                  <a:pt x="0" y="1768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25649" y="3727450"/>
            <a:ext cx="4395915" cy="256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S.W.O.T</a:t>
            </a:r>
          </a:p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Analisys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09145" y="2908572"/>
            <a:ext cx="3514508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do you do well? 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unique resources can you draw on? 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do others see as your strengths?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09145" y="2214721"/>
            <a:ext cx="3275642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Strength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7842" y="2908572"/>
            <a:ext cx="3514508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could you improve? Where do you have fewer resources than others? 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are others likely to see as weaknesses?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7842" y="2214721"/>
            <a:ext cx="3275642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Weakness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09145" y="5856129"/>
            <a:ext cx="3514508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opportunities are open to you? 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trends could you take advantage of? 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How can you turn your strengths into opportunities?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09145" y="5162278"/>
            <a:ext cx="3275642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Opportunity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47842" y="5856129"/>
            <a:ext cx="3514508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threats could harm you? 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is your competition doing? 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What threats do your weaknesses expose to you?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47842" y="5162278"/>
            <a:ext cx="3275642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Threat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36582" y="1028700"/>
            <a:ext cx="1222718" cy="1221189"/>
          </a:xfrm>
          <a:custGeom>
            <a:avLst/>
            <a:gdLst/>
            <a:ahLst/>
            <a:cxnLst/>
            <a:rect l="l" t="t" r="r" b="b"/>
            <a:pathLst>
              <a:path w="1222718" h="1221189">
                <a:moveTo>
                  <a:pt x="0" y="0"/>
                </a:moveTo>
                <a:lnTo>
                  <a:pt x="1222718" y="0"/>
                </a:lnTo>
                <a:lnTo>
                  <a:pt x="1222718" y="1221189"/>
                </a:lnTo>
                <a:lnTo>
                  <a:pt x="0" y="1221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86307" y="7785307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7302676"/>
            <a:ext cx="1925301" cy="1922894"/>
          </a:xfrm>
          <a:custGeom>
            <a:avLst/>
            <a:gdLst/>
            <a:ahLst/>
            <a:cxnLst/>
            <a:rect l="l" t="t" r="r" b="b"/>
            <a:pathLst>
              <a:path w="1925301" h="1922894">
                <a:moveTo>
                  <a:pt x="0" y="0"/>
                </a:moveTo>
                <a:lnTo>
                  <a:pt x="1925301" y="0"/>
                </a:lnTo>
                <a:lnTo>
                  <a:pt x="1925301" y="1922895"/>
                </a:lnTo>
                <a:lnTo>
                  <a:pt x="0" y="19228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601939" y="2762863"/>
            <a:ext cx="5434643" cy="31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@@S1$$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01939" y="1720405"/>
            <a:ext cx="5019061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@@S1t$$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01939" y="6286500"/>
            <a:ext cx="5434643" cy="31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@@S2$$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25649" y="3727450"/>
            <a:ext cx="4395915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Solutions</a:t>
            </a:r>
          </a:p>
        </p:txBody>
      </p:sp>
      <p:sp>
        <p:nvSpPr>
          <p:cNvPr id="11" name="AutoShape 11"/>
          <p:cNvSpPr/>
          <p:nvPr/>
        </p:nvSpPr>
        <p:spPr>
          <a:xfrm rot="-5400000">
            <a:off x="5465632" y="5133975"/>
            <a:ext cx="6492240" cy="0"/>
          </a:xfrm>
          <a:prstGeom prst="line">
            <a:avLst/>
          </a:prstGeom>
          <a:ln w="19050" cap="rnd">
            <a:solidFill>
              <a:srgbClr val="F4E0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0633894" y="5260072"/>
            <a:ext cx="32756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@@S2t$$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03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86307" y="4766367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28700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39124" y="1522850"/>
            <a:ext cx="1222718" cy="1221189"/>
          </a:xfrm>
          <a:custGeom>
            <a:avLst/>
            <a:gdLst/>
            <a:ahLst/>
            <a:cxnLst/>
            <a:rect l="l" t="t" r="r" b="b"/>
            <a:pathLst>
              <a:path w="1222718" h="1221189">
                <a:moveTo>
                  <a:pt x="0" y="0"/>
                </a:moveTo>
                <a:lnTo>
                  <a:pt x="1222717" y="0"/>
                </a:lnTo>
                <a:lnTo>
                  <a:pt x="1222717" y="1221189"/>
                </a:lnTo>
                <a:lnTo>
                  <a:pt x="0" y="12211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26159" y="4524020"/>
            <a:ext cx="1222718" cy="1221189"/>
          </a:xfrm>
          <a:custGeom>
            <a:avLst/>
            <a:gdLst/>
            <a:ahLst/>
            <a:cxnLst/>
            <a:rect l="l" t="t" r="r" b="b"/>
            <a:pathLst>
              <a:path w="1222718" h="1221189">
                <a:moveTo>
                  <a:pt x="0" y="0"/>
                </a:moveTo>
                <a:lnTo>
                  <a:pt x="1222717" y="0"/>
                </a:lnTo>
                <a:lnTo>
                  <a:pt x="1222717" y="1221190"/>
                </a:lnTo>
                <a:lnTo>
                  <a:pt x="0" y="1221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0051" y="7451056"/>
            <a:ext cx="5215178" cy="31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@@MO1$$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0051" y="6683164"/>
            <a:ext cx="5057771" cy="486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@@MO1t$$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85013" y="7451056"/>
            <a:ext cx="4725787" cy="31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@@MO2$$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57975" y="6683164"/>
            <a:ext cx="4972050" cy="486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@@MO2t$$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96799" y="7451056"/>
            <a:ext cx="5286371" cy="31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@@MO3$$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96800" y="6683164"/>
            <a:ext cx="5010150" cy="486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8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@@MO3t$$</a:t>
            </a:r>
          </a:p>
        </p:txBody>
      </p:sp>
      <p:sp>
        <p:nvSpPr>
          <p:cNvPr id="16" name="Freeform 16"/>
          <p:cNvSpPr/>
          <p:nvPr/>
        </p:nvSpPr>
        <p:spPr>
          <a:xfrm>
            <a:off x="7104602" y="1576630"/>
            <a:ext cx="4078795" cy="4114800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402964" y="2837105"/>
            <a:ext cx="9482073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Market Opportunity</a:t>
            </a:r>
          </a:p>
        </p:txBody>
      </p:sp>
      <p:sp>
        <p:nvSpPr>
          <p:cNvPr id="18" name="AutoShape 18"/>
          <p:cNvSpPr/>
          <p:nvPr/>
        </p:nvSpPr>
        <p:spPr>
          <a:xfrm rot="-5413115">
            <a:off x="10887853" y="7890888"/>
            <a:ext cx="2496573" cy="0"/>
          </a:xfrm>
          <a:prstGeom prst="line">
            <a:avLst/>
          </a:prstGeom>
          <a:ln w="19050" cap="rnd">
            <a:solidFill>
              <a:srgbClr val="F4E0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-5413115">
            <a:off x="4903574" y="7890888"/>
            <a:ext cx="2496573" cy="0"/>
          </a:xfrm>
          <a:prstGeom prst="line">
            <a:avLst/>
          </a:prstGeom>
          <a:ln w="19050" cap="rnd">
            <a:solidFill>
              <a:srgbClr val="F4E0D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86307" y="7785307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28700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36582" y="1028700"/>
            <a:ext cx="1222718" cy="1221189"/>
          </a:xfrm>
          <a:custGeom>
            <a:avLst/>
            <a:gdLst/>
            <a:ahLst/>
            <a:cxnLst/>
            <a:rect l="l" t="t" r="r" b="b"/>
            <a:pathLst>
              <a:path w="1222718" h="1221189">
                <a:moveTo>
                  <a:pt x="0" y="0"/>
                </a:moveTo>
                <a:lnTo>
                  <a:pt x="1222718" y="0"/>
                </a:lnTo>
                <a:lnTo>
                  <a:pt x="1222718" y="1221189"/>
                </a:lnTo>
                <a:lnTo>
                  <a:pt x="0" y="12211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378799" y="3608169"/>
            <a:ext cx="3004397" cy="3070662"/>
            <a:chOff x="0" y="0"/>
            <a:chExt cx="4005863" cy="409421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 b="31777"/>
            <a:stretch>
              <a:fillRect/>
            </a:stretch>
          </p:blipFill>
          <p:spPr>
            <a:xfrm>
              <a:off x="0" y="0"/>
              <a:ext cx="4005863" cy="409421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7641801" y="3608169"/>
            <a:ext cx="3004397" cy="3070662"/>
            <a:chOff x="0" y="0"/>
            <a:chExt cx="4005863" cy="4094216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/>
            <a:srcRect l="17406" r="17406"/>
            <a:stretch>
              <a:fillRect/>
            </a:stretch>
          </p:blipFill>
          <p:spPr>
            <a:xfrm>
              <a:off x="0" y="0"/>
              <a:ext cx="4005863" cy="4094216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2904804" y="3608169"/>
            <a:ext cx="3004397" cy="3070662"/>
            <a:chOff x="0" y="0"/>
            <a:chExt cx="4005863" cy="4094216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/>
            <a:srcRect l="23130" r="11681"/>
            <a:stretch>
              <a:fillRect/>
            </a:stretch>
          </p:blipFill>
          <p:spPr>
            <a:xfrm>
              <a:off x="0" y="0"/>
              <a:ext cx="4005863" cy="4094216"/>
            </a:xfrm>
            <a:prstGeom prst="rect">
              <a:avLst/>
            </a:prstGeom>
          </p:spPr>
        </p:pic>
      </p:grpSp>
      <p:sp>
        <p:nvSpPr>
          <p:cNvPr id="12" name="Freeform 12"/>
          <p:cNvSpPr/>
          <p:nvPr/>
        </p:nvSpPr>
        <p:spPr>
          <a:xfrm>
            <a:off x="-648401" y="8916230"/>
            <a:ext cx="1871465" cy="1869125"/>
          </a:xfrm>
          <a:custGeom>
            <a:avLst/>
            <a:gdLst/>
            <a:ahLst/>
            <a:cxnLst/>
            <a:rect l="l" t="t" r="r" b="b"/>
            <a:pathLst>
              <a:path w="1871465" h="1869125">
                <a:moveTo>
                  <a:pt x="0" y="0"/>
                </a:moveTo>
                <a:lnTo>
                  <a:pt x="1871465" y="0"/>
                </a:lnTo>
                <a:lnTo>
                  <a:pt x="1871465" y="1869126"/>
                </a:lnTo>
                <a:lnTo>
                  <a:pt x="0" y="18691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769182" y="8056980"/>
            <a:ext cx="327564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Product Designer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69182" y="7433818"/>
            <a:ext cx="32756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@@T1$$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06179" y="8056980"/>
            <a:ext cx="327564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Marketing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06179" y="7433818"/>
            <a:ext cx="32756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@@T2$$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43176" y="8043450"/>
            <a:ext cx="3275642" cy="37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166" b="1">
                <a:solidFill>
                  <a:srgbClr val="FFFFFF"/>
                </a:solidFill>
                <a:latin typeface="Greycliff Medium"/>
                <a:ea typeface="Greycliff Medium"/>
                <a:cs typeface="Greycliff Medium"/>
                <a:sym typeface="Greycliff Medium"/>
              </a:rPr>
              <a:t>Accountant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43176" y="7433818"/>
            <a:ext cx="32756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TAN Giok"/>
                <a:ea typeface="TAN Giok"/>
                <a:cs typeface="TAN Giok"/>
                <a:sym typeface="TAN Giok"/>
              </a:rPr>
              <a:t>@@T3$$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02964" y="1704768"/>
            <a:ext cx="9482073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Meet The Team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2126" y="7127631"/>
            <a:ext cx="5181652" cy="5175175"/>
          </a:xfrm>
          <a:custGeom>
            <a:avLst/>
            <a:gdLst/>
            <a:ahLst/>
            <a:cxnLst/>
            <a:rect l="l" t="t" r="r" b="b"/>
            <a:pathLst>
              <a:path w="5181652" h="5175175">
                <a:moveTo>
                  <a:pt x="0" y="0"/>
                </a:moveTo>
                <a:lnTo>
                  <a:pt x="5181652" y="0"/>
                </a:lnTo>
                <a:lnTo>
                  <a:pt x="5181652" y="5175175"/>
                </a:lnTo>
                <a:lnTo>
                  <a:pt x="0" y="5175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86307" y="7785307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1472993" cy="1472993"/>
          </a:xfrm>
          <a:custGeom>
            <a:avLst/>
            <a:gdLst/>
            <a:ahLst/>
            <a:cxnLst/>
            <a:rect l="l" t="t" r="r" b="b"/>
            <a:pathLst>
              <a:path w="1472993" h="1472993">
                <a:moveTo>
                  <a:pt x="0" y="0"/>
                </a:moveTo>
                <a:lnTo>
                  <a:pt x="1472993" y="0"/>
                </a:lnTo>
                <a:lnTo>
                  <a:pt x="1472993" y="1472993"/>
                </a:lnTo>
                <a:lnTo>
                  <a:pt x="0" y="1472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01719" y="-1365626"/>
            <a:ext cx="5087676" cy="5081316"/>
          </a:xfrm>
          <a:custGeom>
            <a:avLst/>
            <a:gdLst/>
            <a:ahLst/>
            <a:cxnLst/>
            <a:rect l="l" t="t" r="r" b="b"/>
            <a:pathLst>
              <a:path w="5087676" h="5081316">
                <a:moveTo>
                  <a:pt x="0" y="0"/>
                </a:moveTo>
                <a:lnTo>
                  <a:pt x="5087676" y="0"/>
                </a:lnTo>
                <a:lnTo>
                  <a:pt x="5087676" y="5081317"/>
                </a:lnTo>
                <a:lnTo>
                  <a:pt x="0" y="5081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57406" y="4346575"/>
            <a:ext cx="4845043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4E0DF"/>
                </a:solidFill>
                <a:latin typeface="TAN Giok"/>
                <a:ea typeface="TAN Giok"/>
                <a:cs typeface="TAN Giok"/>
                <a:sym typeface="TAN Giok"/>
              </a:rPr>
              <a:t>Contact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68014" y="4928711"/>
            <a:ext cx="3853814" cy="39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-36" dirty="0">
                <a:solidFill>
                  <a:srgbClr val="FFFFFF"/>
                </a:solidFill>
                <a:latin typeface="Greycliff"/>
                <a:ea typeface="Greycliff"/>
                <a:cs typeface="Greycliff"/>
                <a:sym typeface="Greycliff"/>
              </a:rPr>
              <a:t>@@CD$$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68014" y="5658722"/>
            <a:ext cx="3853814" cy="39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-36" dirty="0">
                <a:solidFill>
                  <a:srgbClr val="FFFFFF"/>
                </a:solidFill>
                <a:latin typeface="Greycliff"/>
                <a:ea typeface="Greycliff"/>
                <a:cs typeface="Greycliff"/>
                <a:sym typeface="Greycliff"/>
              </a:rPr>
              <a:t>@@AD$$</a:t>
            </a:r>
          </a:p>
        </p:txBody>
      </p:sp>
      <p:sp>
        <p:nvSpPr>
          <p:cNvPr id="12" name="AutoShape 12"/>
          <p:cNvSpPr/>
          <p:nvPr/>
        </p:nvSpPr>
        <p:spPr>
          <a:xfrm rot="-5418009">
            <a:off x="8263481" y="5133993"/>
            <a:ext cx="1818151" cy="0"/>
          </a:xfrm>
          <a:prstGeom prst="line">
            <a:avLst/>
          </a:prstGeom>
          <a:ln w="19050" cap="rnd">
            <a:solidFill>
              <a:srgbClr val="F4E0D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211</Words>
  <Application>Microsoft Office PowerPoint</Application>
  <PresentationFormat>Custom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TAN Giok</vt:lpstr>
      <vt:lpstr>Greycliff Medium</vt:lpstr>
      <vt:lpstr>Greycliff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Astrology Aesthetic Pitch Deck Presentation</dc:title>
  <cp:lastModifiedBy>santhoshmrs2004@outlook.com</cp:lastModifiedBy>
  <cp:revision>15</cp:revision>
  <dcterms:created xsi:type="dcterms:W3CDTF">2006-08-16T00:00:00Z</dcterms:created>
  <dcterms:modified xsi:type="dcterms:W3CDTF">2024-12-01T10:25:18Z</dcterms:modified>
  <dc:identifier>DAGXu_xmqng</dc:identifier>
</cp:coreProperties>
</file>